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4550" y="2473325"/>
            <a:ext cx="5422900" cy="1911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950" y="1268730"/>
            <a:ext cx="10960100" cy="5194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17860" y="1268730"/>
            <a:ext cx="51562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17860" y="2681605"/>
            <a:ext cx="51562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17860" y="5650865"/>
            <a:ext cx="51562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341120"/>
            <a:ext cx="10998200" cy="4622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99185" y="1794510"/>
            <a:ext cx="515620" cy="369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00980" y="5499735"/>
            <a:ext cx="537845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900" y="1863725"/>
            <a:ext cx="10998200" cy="3130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73760" y="3779520"/>
            <a:ext cx="701675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5815" y="4230370"/>
            <a:ext cx="8053070" cy="923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2025-12-17T02:24:38Z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